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0" r:id="rId2"/>
    <p:sldId id="343" r:id="rId3"/>
    <p:sldId id="338" r:id="rId4"/>
    <p:sldId id="339" r:id="rId5"/>
    <p:sldId id="340" r:id="rId6"/>
    <p:sldId id="323" r:id="rId7"/>
    <p:sldId id="288" r:id="rId8"/>
    <p:sldId id="258" r:id="rId9"/>
    <p:sldId id="327" r:id="rId10"/>
    <p:sldId id="328" r:id="rId11"/>
    <p:sldId id="325" r:id="rId12"/>
    <p:sldId id="291" r:id="rId13"/>
    <p:sldId id="345" r:id="rId14"/>
    <p:sldId id="292" r:id="rId15"/>
    <p:sldId id="266" r:id="rId16"/>
    <p:sldId id="346" r:id="rId17"/>
    <p:sldId id="264" r:id="rId18"/>
    <p:sldId id="268" r:id="rId19"/>
    <p:sldId id="3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DF95-AC54-4DC6-920A-6D4EB8AA4EA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54437-BFAC-456B-A31C-0F6AC1129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21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02AD-CCDB-48A7-9CCE-FFF26EFFC2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990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8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81973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86000" y="2819400"/>
            <a:ext cx="487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24384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P_20150621_10_12_4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9894" y="609600"/>
            <a:ext cx="4100106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66800" y="3962400"/>
            <a:ext cx="6553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হাবীব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4876800"/>
            <a:ext cx="6553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মৃতুবরণ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4400" y="3352801"/>
            <a:ext cx="403860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8" name="Picture 7" descr="sufia_1428144416_2-10347070_491004361038729_306585248846362931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00"/>
            <a:ext cx="38100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17191615999_cc4daf4a06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41910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76600"/>
            <a:ext cx="41148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6800" y="3581400"/>
            <a:ext cx="36576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প্রীতি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বোনদের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মেলাতে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6fa56e3483e8c2f097ffe41ddc3468b9-Untitle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457200"/>
            <a:ext cx="3929063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7bde86cba64fa400dbf9d78fb7120633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199"/>
            <a:ext cx="3895725" cy="2819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277fc4f8e71c94811cd60db9b6689bd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581400"/>
            <a:ext cx="38100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3999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381000" y="762000"/>
            <a:ext cx="4191000" cy="1905000"/>
          </a:xfrm>
          <a:prstGeom prst="right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4038600"/>
            <a:ext cx="739140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প্রীতি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800600"/>
            <a:ext cx="7391400" cy="6096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images 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85800"/>
            <a:ext cx="29718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4876800" y="762000"/>
            <a:ext cx="2895600" cy="2362200"/>
          </a:xfrm>
          <a:prstGeom prst="wedgeEllipseCallout">
            <a:avLst>
              <a:gd name="adj1" fmla="val -45446"/>
              <a:gd name="adj2" fmla="val 7628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29193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3810000"/>
            <a:ext cx="7848600" cy="2209800"/>
          </a:xfrm>
          <a:prstGeom prst="round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05400" y="304800"/>
            <a:ext cx="33528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বেলাই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গড়বে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মাঝেই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সবারই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বিলিয়ে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1" name="Picture 10" descr="76311d1d506c0666d4ce5abbafb45213-Pi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38862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2e207b76f146672804af3f25a92ce16c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57600"/>
            <a:ext cx="41148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38862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9764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4267200"/>
            <a:ext cx="8610600" cy="20637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4572000"/>
            <a:ext cx="82296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-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705600" y="3124200"/>
            <a:ext cx="125749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খ-দল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304800"/>
            <a:ext cx="4114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143000" y="3200400"/>
            <a:ext cx="1257495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-দল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flipH="1">
            <a:off x="1447800" y="38862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flipH="1">
            <a:off x="7010400" y="38100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oup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0"/>
            <a:ext cx="41148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2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33600" y="533400"/>
            <a:ext cx="4038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685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057400"/>
            <a:ext cx="79248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ভাইবোনদের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খুশির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প্রীতির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গড়তে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একতাবদ্ধ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বিবাদহীন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পারে।তখন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তবেই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457201"/>
            <a:ext cx="2895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7772400" cy="9048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’ -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	 খ)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	  গ)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	ঘ)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বৈশাখের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124200"/>
            <a:ext cx="7315200" cy="9048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	খ)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   গ)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বৈশা্খের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	    ঘ)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চৈত্রের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267201"/>
            <a:ext cx="7391400" cy="9048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গড়বে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’ -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	খ)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	গ)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	ঘ)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486400"/>
            <a:ext cx="7391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:    ১। ক)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  ২। খ)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     ৩।  গ)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457200"/>
            <a:ext cx="310896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029200"/>
            <a:ext cx="8077200" cy="120032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মেলা’-কবিতাটিতে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বুঝাতে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80010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সমুদ্রের তৈরীর কথা (1).jpg"/>
          <p:cNvPicPr>
            <a:picLocks noChangeAspect="1"/>
          </p:cNvPicPr>
          <p:nvPr/>
        </p:nvPicPr>
        <p:blipFill>
          <a:blip r:embed="rId2"/>
          <a:srcRect b="9333"/>
          <a:stretch>
            <a:fillRect/>
          </a:stretch>
        </p:blipFill>
        <p:spPr>
          <a:xfrm>
            <a:off x="533400" y="381000"/>
            <a:ext cx="81534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971800"/>
            <a:ext cx="55626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 txBox="1">
            <a:spLocks/>
          </p:cNvSpPr>
          <p:nvPr/>
        </p:nvSpPr>
        <p:spPr>
          <a:xfrm>
            <a:off x="5181600" y="1600200"/>
            <a:ext cx="3429000" cy="419100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600200"/>
            <a:ext cx="3886200" cy="323165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ফোরকান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কলারণ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চন্ডিপুর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4572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5029200" y="2133600"/>
            <a:ext cx="3657600" cy="441960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: </a:t>
            </a:r>
            <a:r>
              <a:rPr lang="en-US" sz="40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kumimoji="0" lang="bn-BD" sz="40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kumimoji="0" lang="en-US" sz="2800" b="1" i="0" u="none" strike="noStrike" kern="1200" cap="none" spc="0" normalizeH="0" baseline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kumimoji="0" lang="en-US" sz="2800" b="1" i="0" u="none" strike="noStrike" kern="1200" cap="none" spc="0" normalizeH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kumimoji="0" lang="en-US" sz="2800" b="1" i="0" u="none" strike="noStrike" kern="1200" cap="none" spc="0" normalizeH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Anower Hossain Si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0" y="990600"/>
            <a:ext cx="2057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20170320_231639.jpg"/>
          <p:cNvPicPr>
            <a:picLocks noChangeAspect="1"/>
          </p:cNvPicPr>
          <p:nvPr/>
        </p:nvPicPr>
        <p:blipFill>
          <a:blip r:embed="rId4" cstate="print"/>
          <a:srcRect l="20833" t="9677" r="16666" b="10323"/>
          <a:stretch>
            <a:fillRect/>
          </a:stretch>
        </p:blipFill>
        <p:spPr>
          <a:xfrm rot="5400000">
            <a:off x="5600700" y="3314700"/>
            <a:ext cx="22860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83766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32FE288-ABA7-4F82-BA5B-C2E30EB365B8}" type="slidenum">
              <a:rPr lang="en-US" sz="2400" smtClean="0">
                <a:latin typeface="Siyam Rupali" pitchFamily="2" charset="0"/>
                <a:cs typeface="Siyam Rupali" pitchFamily="2" charset="0"/>
              </a:rPr>
              <a:pPr>
                <a:defRPr/>
              </a:pPr>
              <a:t>3</a:t>
            </a:fld>
            <a:endParaRPr lang="en-US" sz="240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57200"/>
            <a:ext cx="5029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হাবীব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562600"/>
            <a:ext cx="4876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7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2771775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6fa56e3483e8c2f097ffe41ddc3468b9-Untitled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24000"/>
            <a:ext cx="49530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ab14445067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71800"/>
            <a:ext cx="28956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6248400" y="5562600"/>
            <a:ext cx="1600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মেলার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553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04800"/>
            <a:ext cx="3505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5334000"/>
            <a:ext cx="472440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হাবীব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6fa56e3483e8c2f097ffe41ddc3468b9-Untitle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772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29718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7924800" cy="3124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/>
        </p:spPr>
        <p:txBody>
          <a:bodyPr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 বলতে পারবে।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ব্দের অর্থ লিখতে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‘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943600"/>
            <a:ext cx="1371600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জন্ম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5943600"/>
            <a:ext cx="13716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5943600"/>
            <a:ext cx="16002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5943600"/>
            <a:ext cx="13716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পেশা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667000"/>
            <a:ext cx="2209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১৯১৭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343400"/>
            <a:ext cx="2895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হাবীব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5943600"/>
            <a:ext cx="13716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2667000"/>
            <a:ext cx="3352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2362200"/>
            <a:ext cx="5029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রাত্রিশেষ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ছায়াহরিণ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সারাদুপুর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্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457200"/>
            <a:ext cx="338586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2514600"/>
            <a:ext cx="3048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সাংবাদিকতা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362200"/>
            <a:ext cx="54102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১৯৮৫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hsan-habib520160102060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28956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0" y="4876800"/>
            <a:ext cx="192024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1447800"/>
            <a:ext cx="2103120" cy="731520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590800"/>
            <a:ext cx="29718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ছড়িয়ে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…….............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বিলিয়ে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3886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ের অর্থ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18288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257800"/>
            <a:ext cx="2057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জুড়ে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1905000"/>
            <a:ext cx="2438400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3657600"/>
            <a:ext cx="17526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বন্ধুত্ব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5410200"/>
            <a:ext cx="2057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জুড়ে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flipV="1">
            <a:off x="2514600" y="3810000"/>
            <a:ext cx="9144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V="1">
            <a:off x="2667000" y="5486400"/>
            <a:ext cx="6858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flipV="1">
            <a:off x="5867400" y="5638800"/>
            <a:ext cx="7620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flipV="1">
            <a:off x="5562600" y="2286000"/>
            <a:ext cx="6858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flipV="1">
            <a:off x="2438400" y="2362200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33400" y="3657600"/>
            <a:ext cx="19050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প্রীতি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ight Arrow 54"/>
          <p:cNvSpPr/>
          <p:nvPr/>
        </p:nvSpPr>
        <p:spPr>
          <a:xfrm flipV="1">
            <a:off x="5943600" y="3810000"/>
            <a:ext cx="7620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" name="Picture 24" descr="Faridpur-Village-Fair-Pic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76400"/>
            <a:ext cx="21336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full_356061531_1437546275.jpg"/>
          <p:cNvPicPr>
            <a:picLocks noChangeAspect="1"/>
          </p:cNvPicPr>
          <p:nvPr/>
        </p:nvPicPr>
        <p:blipFill>
          <a:blip r:embed="rId3"/>
          <a:srcRect l="15151" t="5556" r="9091"/>
          <a:stretch>
            <a:fillRect/>
          </a:stretch>
        </p:blipFill>
        <p:spPr>
          <a:xfrm>
            <a:off x="3429000" y="5105400"/>
            <a:ext cx="23622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277fc4f8e71c94811cd60db9b6689bd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276600"/>
            <a:ext cx="236220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2" grpId="0" animBg="1"/>
      <p:bldP spid="14" grpId="0" animBg="1"/>
      <p:bldP spid="16" grpId="0" animBg="1"/>
      <p:bldP spid="18" grpId="0" animBg="1"/>
      <p:bldP spid="19" grpId="0" animBg="1"/>
      <p:bldP spid="32" grpId="0" animBg="1"/>
      <p:bldP spid="34" grpId="0" animBg="1"/>
      <p:bldP spid="37" grpId="0" animBg="1"/>
      <p:bldP spid="40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3886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21336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429000"/>
            <a:ext cx="23622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প্রীতি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23622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জগৎজুড়ে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133600"/>
            <a:ext cx="47244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3352800"/>
            <a:ext cx="4953000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প্রীতির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4953000"/>
            <a:ext cx="50292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জগৎজুড়ে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ight Arrow 8"/>
          <p:cNvSpPr/>
          <p:nvPr/>
        </p:nvSpPr>
        <p:spPr>
          <a:xfrm flipV="1">
            <a:off x="2895600" y="3581400"/>
            <a:ext cx="762000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V="1">
            <a:off x="2895600" y="5029200"/>
            <a:ext cx="7620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V="1">
            <a:off x="2819400" y="2209800"/>
            <a:ext cx="914400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506</Words>
  <Application>Microsoft Office PowerPoint</Application>
  <PresentationFormat>On-screen Show (4:3)</PresentationFormat>
  <Paragraphs>100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565</cp:revision>
  <dcterms:created xsi:type="dcterms:W3CDTF">2006-08-16T00:00:00Z</dcterms:created>
  <dcterms:modified xsi:type="dcterms:W3CDTF">2019-05-03T01:59:25Z</dcterms:modified>
</cp:coreProperties>
</file>